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72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55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39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7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32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464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982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366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6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89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86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49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11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1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88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C6B5-E84E-4585-81E7-0E6C68C958C2}" type="datetimeFigureOut">
              <a:rPr lang="nl-NL" smtClean="0"/>
              <a:t>3-9-2015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B7CF77-E297-4A64-92BC-758B3141AE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80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6145" y="2364508"/>
            <a:ext cx="9144000" cy="1126981"/>
          </a:xfrm>
        </p:spPr>
        <p:txBody>
          <a:bodyPr/>
          <a:lstStyle/>
          <a:p>
            <a:r>
              <a:rPr lang="nl-NL" dirty="0" smtClean="0"/>
              <a:t>Het meisje met de hoepel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Drentse Cultuur Academie</a:t>
            </a:r>
          </a:p>
          <a:p>
            <a:r>
              <a:rPr lang="nl-NL" dirty="0" smtClean="0"/>
              <a:t>Groep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3" t="31918" r="24350" b="2795"/>
          <a:stretch/>
        </p:blipFill>
        <p:spPr>
          <a:xfrm>
            <a:off x="10400145" y="4849090"/>
            <a:ext cx="1505527" cy="1662546"/>
          </a:xfrm>
          <a:prstGeom prst="flowChartTerminator">
            <a:avLst/>
          </a:prstGeom>
        </p:spPr>
      </p:pic>
    </p:spTree>
    <p:extLst>
      <p:ext uri="{BB962C8B-B14F-4D97-AF65-F5344CB8AC3E}">
        <p14:creationId xmlns:p14="http://schemas.microsoft.com/office/powerpoint/2010/main" val="42394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55" y="544854"/>
            <a:ext cx="3486900" cy="56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212</TotalTime>
  <Words>10</Words>
  <Application>Microsoft Office PowerPoint</Application>
  <PresentationFormat>Breedbeeld</PresentationFormat>
  <Paragraphs>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Sliert</vt:lpstr>
      <vt:lpstr>Het meisje met de hoepel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meisje met de hoepel</dc:title>
  <dc:creator>Marga Schokker</dc:creator>
  <cp:lastModifiedBy>Marga Schokker</cp:lastModifiedBy>
  <cp:revision>14</cp:revision>
  <dcterms:created xsi:type="dcterms:W3CDTF">2015-05-26T08:41:22Z</dcterms:created>
  <dcterms:modified xsi:type="dcterms:W3CDTF">2015-09-03T13:11:16Z</dcterms:modified>
</cp:coreProperties>
</file>